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06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9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0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7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5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9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05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57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23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3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9046F-2E8C-4CAC-B3DB-B4DF74A7039C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25A94-A076-43B6-BF2E-7508587F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4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1871664" y="87314"/>
            <a:ext cx="84105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BÀI 22: KHỞI NGHĨA LÝ BÍ.  NƯỚC  VẠN XUÂN (542 – 602) (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ti</a:t>
            </a:r>
            <a:r>
              <a:rPr lang="en-US" sz="2800" b="1" dirty="0" err="1">
                <a:solidFill>
                  <a:srgbClr val="FF0000"/>
                </a:solidFill>
                <a:effectLst/>
              </a:rPr>
              <a:t>ếp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</a:rPr>
              <a:t>theo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)</a:t>
            </a:r>
          </a:p>
        </p:txBody>
      </p:sp>
      <p:sp>
        <p:nvSpPr>
          <p:cNvPr id="128005" name="AutoShape 5"/>
          <p:cNvSpPr>
            <a:spLocks noChangeArrowheads="1"/>
          </p:cNvSpPr>
          <p:nvPr/>
        </p:nvSpPr>
        <p:spPr bwMode="auto">
          <a:xfrm>
            <a:off x="3721101" y="1833162"/>
            <a:ext cx="4916488" cy="970226"/>
          </a:xfrm>
          <a:prstGeom prst="homePlate">
            <a:avLst>
              <a:gd name="adj" fmla="val 3980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Chống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quân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Lương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xâm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lược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8006" name="AutoShape 6"/>
          <p:cNvSpPr>
            <a:spLocks noChangeArrowheads="1"/>
          </p:cNvSpPr>
          <p:nvPr/>
        </p:nvSpPr>
        <p:spPr bwMode="auto">
          <a:xfrm>
            <a:off x="3721101" y="3322077"/>
            <a:ext cx="4916488" cy="1030981"/>
          </a:xfrm>
          <a:prstGeom prst="homePlate">
            <a:avLst>
              <a:gd name="adj" fmla="val 36838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4.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Quang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Phục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đánh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bại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0" hangingPunct="0"/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quân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Lương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28007" name="AutoShape 7"/>
          <p:cNvSpPr>
            <a:spLocks noChangeArrowheads="1"/>
          </p:cNvSpPr>
          <p:nvPr/>
        </p:nvSpPr>
        <p:spPr bwMode="auto">
          <a:xfrm>
            <a:off x="3721101" y="4871747"/>
            <a:ext cx="4916488" cy="936625"/>
          </a:xfrm>
          <a:prstGeom prst="homePlate">
            <a:avLst>
              <a:gd name="adj" fmla="val 33269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  5.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Nước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Vạn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Xuân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độc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lập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0" hangingPunct="0"/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 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983346" y="1725769"/>
            <a:ext cx="1365161" cy="40826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HỌC</a:t>
            </a:r>
            <a:endParaRPr lang="en-US" sz="27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9680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5" grpId="0" animBg="1"/>
      <p:bldP spid="128006" grpId="0" animBg="1"/>
      <p:bldP spid="12800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71664" y="87314"/>
            <a:ext cx="84105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BÀI 22: KHỞI NGHĨA LÝ BÍ.  NƯỚC  VẠN XUÂN (542 – 602) (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ti</a:t>
            </a:r>
            <a:r>
              <a:rPr lang="en-US" sz="2800" b="1" dirty="0" err="1">
                <a:solidFill>
                  <a:srgbClr val="FF0000"/>
                </a:solidFill>
                <a:effectLst/>
              </a:rPr>
              <a:t>ếp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</a:rPr>
              <a:t>theo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184856"/>
            <a:ext cx="75727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endParaRPr lang="en-US" sz="27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54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71664" y="87314"/>
            <a:ext cx="84105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BÀI 22: KHỞI NGHĨA LÝ BÍ.  NƯỚC  VẠN XUÂN (542 – 602) (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ti</a:t>
            </a:r>
            <a:r>
              <a:rPr lang="en-US" sz="2800" b="1" dirty="0" err="1">
                <a:solidFill>
                  <a:srgbClr val="FF0000"/>
                </a:solidFill>
                <a:effectLst/>
              </a:rPr>
              <a:t>ếp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</a:rPr>
              <a:t>theo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1" y="1081089"/>
            <a:ext cx="868036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7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155" y="1751527"/>
            <a:ext cx="5331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err="1" smtClean="0"/>
              <a:t>Triệu</a:t>
            </a:r>
            <a:r>
              <a:rPr lang="en-US" dirty="0" smtClean="0"/>
              <a:t> </a:t>
            </a:r>
            <a:r>
              <a:rPr lang="en-US" dirty="0" err="1" smtClean="0"/>
              <a:t>Quang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Nam </a:t>
            </a:r>
            <a:r>
              <a:rPr lang="en-US" dirty="0" err="1" smtClean="0"/>
              <a:t>Đế</a:t>
            </a:r>
            <a:r>
              <a:rPr lang="en-US" dirty="0" smtClean="0"/>
              <a:t> </a:t>
            </a:r>
            <a:r>
              <a:rPr lang="en-US" dirty="0" err="1" smtClean="0"/>
              <a:t>trao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huy</a:t>
            </a:r>
            <a:r>
              <a:rPr lang="en-US" dirty="0" smtClean="0"/>
              <a:t> </a:t>
            </a:r>
            <a:r>
              <a:rPr lang="en-US" dirty="0" err="1" smtClean="0"/>
              <a:t>cuộc</a:t>
            </a:r>
            <a:r>
              <a:rPr lang="en-US" dirty="0" smtClean="0"/>
              <a:t> </a:t>
            </a:r>
            <a:r>
              <a:rPr lang="en-US" dirty="0" err="1" smtClean="0"/>
              <a:t>kháng</a:t>
            </a:r>
            <a:r>
              <a:rPr lang="en-US" dirty="0" smtClean="0"/>
              <a:t> </a:t>
            </a:r>
            <a:r>
              <a:rPr lang="en-US" dirty="0" err="1" smtClean="0"/>
              <a:t>chiến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5155" y="2560465"/>
            <a:ext cx="68129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Trạch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5155" y="3152594"/>
            <a:ext cx="68129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vây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Trạch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5155" y="3744723"/>
            <a:ext cx="68129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Nghãi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560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6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72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22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62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167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ThanhTuyen</dc:creator>
  <cp:lastModifiedBy>ThanhTuyen</cp:lastModifiedBy>
  <cp:revision>9</cp:revision>
  <dcterms:created xsi:type="dcterms:W3CDTF">2016-02-29T12:39:52Z</dcterms:created>
  <dcterms:modified xsi:type="dcterms:W3CDTF">2016-03-01T00:07:52Z</dcterms:modified>
</cp:coreProperties>
</file>